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105" d="100"/>
          <a:sy n="105" d="100"/>
        </p:scale>
        <p:origin x="159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hyperlink" Target="https://www.tilburg.nl/stad-bestuur/bestuur/bestuurlijke-informatie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programmabegroting-2018.tilburg.nl/p3196/leefbaarheid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tilburg.nl/actueel/nieuws/item/nieuwe-coalitie-presenteert-bestuursakkoord-1/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8197" y="754244"/>
            <a:ext cx="3823855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/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Je kunt informatie verzamelen en verwerken.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theorie gebruiken als onderbouwing van je advies.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8195" y="1691772"/>
            <a:ext cx="38238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uitgewerkte thema’s die belangrijk zijn voor de theoretische onderbouwing van het advies.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78195" y="2648544"/>
            <a:ext cx="3823857" cy="39703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Lees de casus.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Bepaal welke thema’s daarbij horen vanuit je specialisatie.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Per specialisatie werk je minimaal uit: </a:t>
            </a:r>
          </a:p>
          <a:p>
            <a:pPr marL="628650" lvl="2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Lifestyle: bewegen, gezondheid, groen</a:t>
            </a:r>
          </a:p>
          <a:p>
            <a:pPr marL="628650" lvl="2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Vrijetijd: </a:t>
            </a:r>
            <a:r>
              <a:rPr lang="nl-NL" sz="12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200" dirty="0">
                <a:ea typeface="Calibri" pitchFamily="34" charset="0"/>
                <a:cs typeface="Arial" charset="0"/>
              </a:rPr>
              <a:t> regie, recreatie in de stad, duurzaamheid</a:t>
            </a:r>
          </a:p>
          <a:p>
            <a:pPr marL="628650" lvl="2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Water en energie: klimaatadaptatie,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hittestress, waterberging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628650" lvl="2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Stad en wijk: sociale cohesie, leefbaarheid, groen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welke ambities de gemeente Tilburg heeft op deze thema’s.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en lees de voorgestelde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elk thema uit met de verzamelde theorie, zodat het uiteindelijk kan dienen als onderbouwing voor je advies.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thema waarom het belangrijk is voor een leefbare stad.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42623" y="754146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</a:t>
            </a:r>
            <a:r>
              <a:rPr lang="nl-NL" sz="1100" b="1" dirty="0" smtClean="0">
                <a:ea typeface="Calibri" pitchFamily="34" charset="0"/>
                <a:cs typeface="Arial" charset="0"/>
              </a:rPr>
              <a:t>	</a:t>
            </a:r>
            <a:endParaRPr lang="nl-NL" sz="1100" b="1" dirty="0" smtClean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 smtClean="0"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 smtClean="0">
                <a:ea typeface="Calibri" pitchFamily="34" charset="0"/>
                <a:cs typeface="Arial" charset="0"/>
              </a:rPr>
              <a:t>Plaats </a:t>
            </a:r>
            <a:r>
              <a:rPr lang="nl-NL" sz="1200" dirty="0">
                <a:ea typeface="Calibri" pitchFamily="34" charset="0"/>
                <a:cs typeface="Arial" charset="0"/>
              </a:rPr>
              <a:t>je product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op het Leerplatform.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en </a:t>
            </a:r>
            <a:r>
              <a:rPr lang="nl-NL" sz="1200" dirty="0">
                <a:ea typeface="Calibri" pitchFamily="34" charset="0"/>
                <a:cs typeface="Arial" charset="0"/>
              </a:rPr>
              <a:t>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 smtClean="0">
                <a:ea typeface="Calibri" pitchFamily="34" charset="0"/>
                <a:cs typeface="Arial" charset="0"/>
              </a:rPr>
              <a:t>Versie </a:t>
            </a:r>
            <a:r>
              <a:rPr lang="nl-NL" sz="1200" dirty="0">
                <a:ea typeface="Calibri" pitchFamily="34" charset="0"/>
                <a:cs typeface="Arial" charset="0"/>
              </a:rPr>
              <a:t>1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op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20-09-2019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op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27-09-2018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42623" y="2513702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 smtClean="0">
                <a:ea typeface="Calibri" pitchFamily="34" charset="0"/>
                <a:cs typeface="Arial" charset="0"/>
              </a:rPr>
              <a:t>Bijeenkomsten onderzoeken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 smtClean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 smtClean="0">
                <a:ea typeface="Calibri" pitchFamily="34" charset="0"/>
                <a:cs typeface="Arial" charset="0"/>
              </a:rPr>
              <a:t>Bezoek gemeente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3 </a:t>
            </a:r>
            <a:r>
              <a:rPr lang="nl-NL" sz="1200" dirty="0" smtClean="0">
                <a:ea typeface="Calibri" pitchFamily="34" charset="0"/>
                <a:cs typeface="Arial" charset="0"/>
              </a:rPr>
              <a:t>september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42623" y="3578562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  <a:endParaRPr lang="nl-NL" sz="1200" b="1" dirty="0">
              <a:solidFill>
                <a:srgbClr val="0070C0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 smtClean="0">
                <a:ea typeface="Calibri" pitchFamily="34" charset="0"/>
                <a:cs typeface="Arial" charset="0"/>
                <a:hlinkClick r:id="rId3"/>
              </a:rPr>
              <a:t>Bestuurlijke informatie gemeente Tilburg</a:t>
            </a:r>
            <a:endParaRPr lang="nl-NL" sz="1200" dirty="0" smtClean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 smtClean="0">
                <a:ea typeface="Calibri" pitchFamily="34" charset="0"/>
                <a:cs typeface="Arial" charset="0"/>
                <a:hlinkClick r:id="rId4"/>
              </a:rPr>
              <a:t>Nieuwe coalitie gemeente Tilburg presenteert bestuursakkoord </a:t>
            </a:r>
            <a:endParaRPr lang="nl-NL" sz="1200" dirty="0" smtClean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 smtClean="0">
                <a:ea typeface="Calibri" pitchFamily="34" charset="0"/>
                <a:cs typeface="Arial" charset="0"/>
                <a:hlinkClick r:id="rId5"/>
              </a:rPr>
              <a:t>Begroting </a:t>
            </a:r>
            <a:r>
              <a:rPr lang="nl-NL" sz="1200" dirty="0" smtClean="0">
                <a:ea typeface="Calibri" pitchFamily="34" charset="0"/>
                <a:cs typeface="Arial" charset="0"/>
                <a:hlinkClick r:id="rId5"/>
              </a:rPr>
              <a:t>leefbaarheid gemeente Tilburg</a:t>
            </a:r>
            <a:endParaRPr lang="nl-NL" sz="1200" dirty="0" smtClean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 smtClean="0">
                <a:latin typeface="Calibri" pitchFamily="34" charset="0"/>
              </a:rPr>
              <a:t>1920_LBS_1_Theoretisch </a:t>
            </a:r>
            <a:r>
              <a:rPr lang="nl-NL" sz="2800" dirty="0" smtClean="0">
                <a:latin typeface="Calibri" pitchFamily="34" charset="0"/>
              </a:rPr>
              <a:t>kader</a:t>
            </a:r>
            <a:endParaRPr lang="nl-NL" sz="2800" dirty="0">
              <a:latin typeface="Calibri" pitchFamily="34" charset="0"/>
            </a:endParaRP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17786" y="75414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3175" y="1691772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678" y="2641032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68976" y="76555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60665" y="3609962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084820" y="2622913"/>
            <a:ext cx="269390" cy="260485"/>
          </a:xfrm>
          <a:prstGeom prst="rect">
            <a:avLst/>
          </a:prstGeom>
        </p:spPr>
      </p:pic>
      <p:pic>
        <p:nvPicPr>
          <p:cNvPr id="1026" name="Picture 2" descr="Afbeeldingsresultaat voor leefbare sta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918302"/>
            <a:ext cx="2411761" cy="149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Afbeeldingsresultaat voor theori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467" y="4993797"/>
            <a:ext cx="1314375" cy="132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4D1F01-2E06-4F5F-B6D1-6416C642E6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8528B1-1A79-4940-95D2-58F71E1A98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F21D72-24CA-40A9-B54D-60721FB0A98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34354c1b-6b8c-435b-ad50-990538c19557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47a28104-336f-447d-946e-e305ac2bcd4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3155</TotalTime>
  <Words>157</Words>
  <Application>Microsoft Office PowerPoint</Application>
  <PresentationFormat>Diavoorstelling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Thomas Noordeloos</cp:lastModifiedBy>
  <cp:revision>58</cp:revision>
  <cp:lastPrinted>2014-09-03T06:23:20Z</cp:lastPrinted>
  <dcterms:created xsi:type="dcterms:W3CDTF">2014-08-31T07:53:19Z</dcterms:created>
  <dcterms:modified xsi:type="dcterms:W3CDTF">2019-08-29T13:29:58Z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